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90D91-9737-17AB-821E-6E713B9E2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B50EFC-2695-14DD-DA97-0EDB50FD7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F4ABF-69F5-6C69-D9CB-956B8AFA2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4C2D2-8438-FFAB-98DD-8E08A42E7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E96DE-3927-6BCB-E267-A263C08D2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08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927FB-4B95-DC28-D1FD-19F7F3140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94FD59-61CA-EDEC-AFA8-1928CAD25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FD409-078C-27D5-C14B-B30BD6303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6FD73-926E-AC13-52B5-1EDEC9FF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DD7AB-0828-E946-8E3E-179689A3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8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46D558-C364-C716-05CE-10E9CD3638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7A91E7-CC88-559C-40BC-FD7AAD93D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61863-2A2D-2A71-6EDE-38017EAAC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FD5F1-2462-C555-9180-9C591334F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468B7-14CA-1A26-377C-B6D84FA5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05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88921-8D64-CC58-F80E-C0639C696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3787D-D390-81CE-426C-D24EB857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AF510-4CAA-5E38-9697-648BE5109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D74A1-7D93-54D6-DC7B-12980004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D2AF6-9EC7-2191-36E1-91F9B0A80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656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7C8E8-8EE3-6D6D-A51B-B498BF26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63BEA-18FA-1AD5-C375-0F1DA8D94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37F50-597B-8B69-6B33-1D50D9F9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0FE2-BA4B-136E-03E4-F4207EE9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0C58E-FB2D-0263-B5A5-290C3A1F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54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446FD-2674-F49A-4A6B-93F96FF93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7F1FE-49F1-AECF-A1A2-9507BD2C9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00F4EE-94FD-4197-ED06-7E39EA9BC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62742-1E9A-9D4E-C0F8-50C237644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079C0B-95E5-8EA1-9C84-3AAAB543F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56CEC-E142-F6F0-94D4-31E1573C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6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5493F-55CC-D779-86F9-3D099EEA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F8173-EB9E-CDA0-47F1-17295C3B2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3173C-C629-F89D-BB0C-28707FA3D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53FF89-84DD-F79C-942B-345A2BAF8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7B0433-8FCE-9092-29B7-805D591954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322A5C-C352-B268-2EAA-803B94B22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589C74-A325-546D-0D26-BA3EFF83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B502D6-C86F-FB95-5538-08A2E16F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16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852DD-447D-9041-4017-F27C01DA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132193-6CCD-EABA-373C-A7AF20283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AA0552-01D9-C55B-6CA1-25A7F96D1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5020D4-EAAB-ADE8-5795-0736E7365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006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FF4435-9C3A-44ED-BBBC-7C9103E03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146EE1-EB88-AE0A-4276-CAFEE2FBA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EBF9A-4904-4F57-ECF5-91523E43F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70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D9F2C-60A5-78AD-5EBB-EA6871369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FAC58-5BFD-CA01-F7A8-D3A7EB4FB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46908-1F45-3CFC-48EF-DEA52B5C8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03EB98-942B-3E6D-606E-B3674CC08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C8EA4-9A22-3703-26FD-2F4CA75F8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799EF8-FFF0-516E-9712-FCA255DA6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6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4AAAE-6F78-3377-4016-A5A324538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4184D6-4B26-AA69-42C2-EB0B3B871F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5D5743-82D2-736C-C1D7-46E8BA74C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62B0C-F003-94BE-2B7D-981A4A24E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5F362E-E283-E45C-0F36-65173755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08A175-F28D-DE0E-0B19-BD68D0BF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3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E0AAA-F361-9DB1-C5F7-D2763D0E3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6FFEC-372D-E438-382E-1CCBB5B64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B073A-A62D-90EB-0E27-A95F29A9F2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8CD998-B0D9-49F7-8822-5E3ADF1082D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F39FC-FAFF-2DFE-A18D-2FC0E517E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B0A88-CE8B-E369-AC1F-EE31064E6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91154B-AF2F-4F9D-B6D4-EA70C0DA8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8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.png"/><Relationship Id="rId5" Type="http://schemas.microsoft.com/office/2007/relationships/media" Target="../media/media3.mp4"/><Relationship Id="rId10" Type="http://schemas.openxmlformats.org/officeDocument/2006/relationships/image" Target="../media/image1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A8BC981-C44B-2161-EE57-0CCBC2FF4758}"/>
              </a:ext>
            </a:extLst>
          </p:cNvPr>
          <p:cNvSpPr txBox="1"/>
          <p:nvPr/>
        </p:nvSpPr>
        <p:spPr>
          <a:xfrm>
            <a:off x="601028" y="487345"/>
            <a:ext cx="7240157" cy="28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30" b="1" dirty="0">
                <a:latin typeface="Arial" panose="020B0604020202020204" pitchFamily="34" charset="0"/>
                <a:cs typeface="Arial" panose="020B0604020202020204" pitchFamily="34" charset="0"/>
              </a:rPr>
              <a:t>Fig. S9. Impact of META on intestinal organoids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8E82D8-2540-1B7A-AAEB-FAE0748DBD8E}"/>
              </a:ext>
            </a:extLst>
          </p:cNvPr>
          <p:cNvSpPr txBox="1"/>
          <p:nvPr/>
        </p:nvSpPr>
        <p:spPr>
          <a:xfrm>
            <a:off x="556591" y="913303"/>
            <a:ext cx="279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7" name="Google Shape;294;p45">
            <a:extLst>
              <a:ext uri="{FF2B5EF4-FFF2-40B4-BE49-F238E27FC236}">
                <a16:creationId xmlns:a16="http://schemas.microsoft.com/office/drawing/2014/main" id="{670F7015-EABD-F2BE-73AD-25D1272A9A33}"/>
              </a:ext>
            </a:extLst>
          </p:cNvPr>
          <p:cNvSpPr txBox="1">
            <a:spLocks/>
          </p:cNvSpPr>
          <p:nvPr/>
        </p:nvSpPr>
        <p:spPr>
          <a:xfrm>
            <a:off x="601028" y="1367769"/>
            <a:ext cx="2992552" cy="367463"/>
          </a:xfrm>
          <a:prstGeom prst="rect">
            <a:avLst/>
          </a:prstGeom>
        </p:spPr>
        <p:txBody>
          <a:bodyPr spcFirstLastPara="1" vert="horz" wrap="square" lIns="61227" tIns="61227" rIns="61227" bIns="61227" rtlCol="0" anchor="t" anchorCtr="0">
            <a:noAutofit/>
          </a:bodyPr>
          <a:lstStyle>
            <a:lvl1pPr lvl="0" algn="l" defTabSz="685800" rtl="0" eaLnBrk="1" latin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37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650"/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Supplemental</a:t>
            </a: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 video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C25FBB-085F-75E8-8A16-BD4CB0B8B843}"/>
              </a:ext>
            </a:extLst>
          </p:cNvPr>
          <p:cNvGrpSpPr/>
          <p:nvPr/>
        </p:nvGrpSpPr>
        <p:grpSpPr>
          <a:xfrm>
            <a:off x="601028" y="1735232"/>
            <a:ext cx="4454109" cy="1471444"/>
            <a:chOff x="504366" y="7694669"/>
            <a:chExt cx="6097757" cy="2014435"/>
          </a:xfrm>
        </p:grpSpPr>
        <p:pic>
          <p:nvPicPr>
            <p:cNvPr id="28" name="v ETK ZProj[TRITC 556,600+Bright Field]_B5ROI2-_1">
              <a:hlinkClick r:id="" action="ppaction://media"/>
              <a:extLst>
                <a:ext uri="{FF2B5EF4-FFF2-40B4-BE49-F238E27FC236}">
                  <a16:creationId xmlns:a16="http://schemas.microsoft.com/office/drawing/2014/main" id="{E7D4F302-8E46-CD6A-DED6-2DEB5F01E1CB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5162123" y="8254967"/>
              <a:ext cx="1440000" cy="1440000"/>
            </a:xfrm>
            <a:prstGeom prst="rect">
              <a:avLst/>
            </a:prstGeom>
          </p:spPr>
        </p:pic>
        <p:pic>
          <p:nvPicPr>
            <p:cNvPr id="29" name="v tBHP ZProj[TRITC 556,600+Bright Field]_B4ROI2-_1">
              <a:hlinkClick r:id="" action="ppaction://media"/>
              <a:extLst>
                <a:ext uri="{FF2B5EF4-FFF2-40B4-BE49-F238E27FC236}">
                  <a16:creationId xmlns:a16="http://schemas.microsoft.com/office/drawing/2014/main" id="{6F4957C9-6604-A8C1-3BF8-74E59FA5030C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1"/>
            <a:stretch>
              <a:fillRect/>
            </a:stretch>
          </p:blipFill>
          <p:spPr>
            <a:xfrm>
              <a:off x="2044285" y="8254846"/>
              <a:ext cx="1440000" cy="1440000"/>
            </a:xfrm>
            <a:prstGeom prst="rect">
              <a:avLst/>
            </a:prstGeom>
          </p:spPr>
        </p:pic>
        <p:pic>
          <p:nvPicPr>
            <p:cNvPr id="30" name="v BL ZProj[TRITC 556,600+Bright Field]_B7ROI2-_1">
              <a:hlinkClick r:id="" action="ppaction://media"/>
              <a:extLst>
                <a:ext uri="{FF2B5EF4-FFF2-40B4-BE49-F238E27FC236}">
                  <a16:creationId xmlns:a16="http://schemas.microsoft.com/office/drawing/2014/main" id="{089BF997-9EBA-DC3A-5A2F-F2299AA720F9}"/>
                </a:ext>
              </a:extLst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3601069" y="8269104"/>
              <a:ext cx="1440000" cy="1440000"/>
            </a:xfrm>
            <a:prstGeom prst="rect">
              <a:avLst/>
            </a:prstGeom>
          </p:spPr>
        </p:pic>
        <p:pic>
          <p:nvPicPr>
            <p:cNvPr id="31" name="v cont ZProj[TRITC 556,600+Bright Field]_B2ROI3-_1">
              <a:hlinkClick r:id="" action="ppaction://media"/>
              <a:extLst>
                <a:ext uri="{FF2B5EF4-FFF2-40B4-BE49-F238E27FC236}">
                  <a16:creationId xmlns:a16="http://schemas.microsoft.com/office/drawing/2014/main" id="{441D0F81-6E64-5D1C-8D2C-849239301143}"/>
                </a:ext>
              </a:extLst>
            </p:cNvPr>
            <p:cNvPicPr>
              <a:picLocks noChangeAspect="1"/>
            </p:cNvPicPr>
            <p:nvPr>
              <a:videoFile r:link="rId8"/>
              <p:extLst>
                <p:ext uri="{DAA4B4D4-6D71-4841-9C94-3DE7FCFB9230}">
                  <p14:media xmlns:p14="http://schemas.microsoft.com/office/powerpoint/2010/main" r:embed="rId7"/>
                </p:ext>
              </p:extLst>
            </p:nvPr>
          </p:nvPicPr>
          <p:blipFill>
            <a:blip r:embed="rId13"/>
            <a:stretch>
              <a:fillRect/>
            </a:stretch>
          </p:blipFill>
          <p:spPr>
            <a:xfrm>
              <a:off x="504366" y="8261017"/>
              <a:ext cx="1440000" cy="1440000"/>
            </a:xfrm>
            <a:prstGeom prst="rect">
              <a:avLst/>
            </a:prstGeom>
          </p:spPr>
        </p:pic>
        <p:sp>
          <p:nvSpPr>
            <p:cNvPr id="32" name="직사각형 46">
              <a:extLst>
                <a:ext uri="{FF2B5EF4-FFF2-40B4-BE49-F238E27FC236}">
                  <a16:creationId xmlns:a16="http://schemas.microsoft.com/office/drawing/2014/main" id="{6F427C49-8DE8-D8E5-6657-158DD69C5D12}"/>
                </a:ext>
              </a:extLst>
            </p:cNvPr>
            <p:cNvSpPr/>
            <p:nvPr/>
          </p:nvSpPr>
          <p:spPr>
            <a:xfrm>
              <a:off x="5608689" y="7965421"/>
              <a:ext cx="848290" cy="33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META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직사각형 47">
              <a:extLst>
                <a:ext uri="{FF2B5EF4-FFF2-40B4-BE49-F238E27FC236}">
                  <a16:creationId xmlns:a16="http://schemas.microsoft.com/office/drawing/2014/main" id="{BA01B9F3-448C-C167-663C-34C9A9007273}"/>
                </a:ext>
              </a:extLst>
            </p:cNvPr>
            <p:cNvSpPr/>
            <p:nvPr/>
          </p:nvSpPr>
          <p:spPr>
            <a:xfrm>
              <a:off x="3880835" y="7967279"/>
              <a:ext cx="1160235" cy="33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Blank-MS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직사각형 48">
              <a:extLst>
                <a:ext uri="{FF2B5EF4-FFF2-40B4-BE49-F238E27FC236}">
                  <a16:creationId xmlns:a16="http://schemas.microsoft.com/office/drawing/2014/main" id="{A8CDDDAD-7E0B-5B62-B707-5C87486397F6}"/>
                </a:ext>
              </a:extLst>
            </p:cNvPr>
            <p:cNvSpPr/>
            <p:nvPr/>
          </p:nvSpPr>
          <p:spPr>
            <a:xfrm>
              <a:off x="2601515" y="7947836"/>
              <a:ext cx="744838" cy="33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tBHP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직사각형 49">
              <a:extLst>
                <a:ext uri="{FF2B5EF4-FFF2-40B4-BE49-F238E27FC236}">
                  <a16:creationId xmlns:a16="http://schemas.microsoft.com/office/drawing/2014/main" id="{070955DA-46D0-3284-55E9-5602144D9BB6}"/>
                </a:ext>
              </a:extLst>
            </p:cNvPr>
            <p:cNvSpPr/>
            <p:nvPr/>
          </p:nvSpPr>
          <p:spPr>
            <a:xfrm>
              <a:off x="995651" y="7987813"/>
              <a:ext cx="693999" cy="33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Cont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직선 연결선 50">
              <a:extLst>
                <a:ext uri="{FF2B5EF4-FFF2-40B4-BE49-F238E27FC236}">
                  <a16:creationId xmlns:a16="http://schemas.microsoft.com/office/drawing/2014/main" id="{A6AF0963-C0F5-8FAF-002D-8C8A1125C645}"/>
                </a:ext>
              </a:extLst>
            </p:cNvPr>
            <p:cNvCxnSpPr>
              <a:cxnSpLocks/>
            </p:cNvCxnSpPr>
            <p:nvPr/>
          </p:nvCxnSpPr>
          <p:spPr>
            <a:xfrm>
              <a:off x="2047988" y="7975099"/>
              <a:ext cx="451161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직사각형 51">
              <a:extLst>
                <a:ext uri="{FF2B5EF4-FFF2-40B4-BE49-F238E27FC236}">
                  <a16:creationId xmlns:a16="http://schemas.microsoft.com/office/drawing/2014/main" id="{DF81A9CA-6C17-5553-41F6-4A2DCBD648FC}"/>
                </a:ext>
              </a:extLst>
            </p:cNvPr>
            <p:cNvSpPr/>
            <p:nvPr/>
          </p:nvSpPr>
          <p:spPr>
            <a:xfrm>
              <a:off x="4065009" y="7694669"/>
              <a:ext cx="908355" cy="33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+ </a:t>
              </a:r>
              <a:r>
                <a:rPr lang="en-US" altLang="ko-KR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tBHP</a:t>
              </a:r>
              <a:endParaRPr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EBAB306-2A23-ABAC-6658-2AEA0AAC2E96}"/>
              </a:ext>
            </a:extLst>
          </p:cNvPr>
          <p:cNvCxnSpPr>
            <a:cxnSpLocks/>
          </p:cNvCxnSpPr>
          <p:nvPr/>
        </p:nvCxnSpPr>
        <p:spPr>
          <a:xfrm>
            <a:off x="648583" y="3132015"/>
            <a:ext cx="22727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1E62F9C-08CF-0FB1-7FDB-A189EAC79C78}"/>
              </a:ext>
            </a:extLst>
          </p:cNvPr>
          <p:cNvCxnSpPr>
            <a:cxnSpLocks/>
          </p:cNvCxnSpPr>
          <p:nvPr/>
        </p:nvCxnSpPr>
        <p:spPr>
          <a:xfrm>
            <a:off x="1791497" y="3119983"/>
            <a:ext cx="22727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3D3680D-DDD5-2511-71EF-98951222F4E6}"/>
              </a:ext>
            </a:extLst>
          </p:cNvPr>
          <p:cNvCxnSpPr>
            <a:cxnSpLocks/>
          </p:cNvCxnSpPr>
          <p:nvPr/>
        </p:nvCxnSpPr>
        <p:spPr>
          <a:xfrm>
            <a:off x="2953731" y="3132015"/>
            <a:ext cx="22727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1FB7CCA-755F-D8AA-9D71-CDF1525F1387}"/>
              </a:ext>
            </a:extLst>
          </p:cNvPr>
          <p:cNvCxnSpPr>
            <a:cxnSpLocks/>
          </p:cNvCxnSpPr>
          <p:nvPr/>
        </p:nvCxnSpPr>
        <p:spPr>
          <a:xfrm>
            <a:off x="4102204" y="3111747"/>
            <a:ext cx="22727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897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video>
              <p:cMediaNode vol="80000">
                <p:cTn id="5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Office PowerPoint</Application>
  <PresentationFormat>Widescreen</PresentationFormat>
  <Paragraphs>8</Paragraphs>
  <Slides>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NGUYENNHUNAM</dc:creator>
  <cp:lastModifiedBy>NGUYENNHUNAM</cp:lastModifiedBy>
  <cp:revision>3</cp:revision>
  <dcterms:created xsi:type="dcterms:W3CDTF">2026-02-03T06:23:35Z</dcterms:created>
  <dcterms:modified xsi:type="dcterms:W3CDTF">2026-08-12T10:29:13Z</dcterms:modified>
</cp:coreProperties>
</file>